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8" r:id="rId7"/>
    <p:sldId id="279" r:id="rId8"/>
    <p:sldId id="261" r:id="rId9"/>
    <p:sldId id="262" r:id="rId10"/>
    <p:sldId id="263" r:id="rId11"/>
    <p:sldId id="264" r:id="rId12"/>
    <p:sldId id="282" r:id="rId13"/>
    <p:sldId id="283" r:id="rId14"/>
    <p:sldId id="280" r:id="rId15"/>
    <p:sldId id="281" r:id="rId16"/>
    <p:sldId id="265" r:id="rId17"/>
    <p:sldId id="266" r:id="rId18"/>
    <p:sldId id="275" r:id="rId19"/>
    <p:sldId id="276" r:id="rId20"/>
    <p:sldId id="267" r:id="rId21"/>
    <p:sldId id="268" r:id="rId22"/>
    <p:sldId id="269" r:id="rId23"/>
    <p:sldId id="270" r:id="rId24"/>
    <p:sldId id="271" r:id="rId25"/>
    <p:sldId id="272" r:id="rId26"/>
    <p:sldId id="274" r:id="rId27"/>
    <p:sldId id="27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286D9-4412-40DD-AAB0-6A463370AF42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DB3C-A3F9-44CC-892A-6E25992B3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77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286D9-4412-40DD-AAB0-6A463370AF42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DB3C-A3F9-44CC-892A-6E25992B3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8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286D9-4412-40DD-AAB0-6A463370AF42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DB3C-A3F9-44CC-892A-6E25992B3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56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286D9-4412-40DD-AAB0-6A463370AF42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DB3C-A3F9-44CC-892A-6E25992B3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408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286D9-4412-40DD-AAB0-6A463370AF42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DB3C-A3F9-44CC-892A-6E25992B3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22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286D9-4412-40DD-AAB0-6A463370AF42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DB3C-A3F9-44CC-892A-6E25992B3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9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286D9-4412-40DD-AAB0-6A463370AF42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DB3C-A3F9-44CC-892A-6E25992B3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77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286D9-4412-40DD-AAB0-6A463370AF42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DB3C-A3F9-44CC-892A-6E25992B3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77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286D9-4412-40DD-AAB0-6A463370AF42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DB3C-A3F9-44CC-892A-6E25992B3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443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286D9-4412-40DD-AAB0-6A463370AF42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DB3C-A3F9-44CC-892A-6E25992B3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839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286D9-4412-40DD-AAB0-6A463370AF42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DB3C-A3F9-44CC-892A-6E25992B3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7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286D9-4412-40DD-AAB0-6A463370AF42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EDB3C-A3F9-44CC-892A-6E25992B3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84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n.wikipedia.org/wiki/File:Meteor_burst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TARBASE Academy\AppData\Local\Microsoft\Windows\Temporary Internet Files\Content.IE5\C2I9Y8CO\MC9000831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-32657"/>
            <a:ext cx="7010400" cy="694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990600"/>
            <a:ext cx="6400800" cy="17526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Solar System Game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0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 have the longest day of any planet because I rotate so slowly. </a:t>
            </a:r>
          </a:p>
          <a:p>
            <a:r>
              <a:rPr lang="en-US" dirty="0" smtClean="0"/>
              <a:t>My day is longer than my year. It is 243 Earth days long, while my year is 225 Earth days long.</a:t>
            </a:r>
          </a:p>
          <a:p>
            <a:r>
              <a:rPr lang="en-US" dirty="0" smtClean="0"/>
              <a:t>I rotate backwards.</a:t>
            </a:r>
          </a:p>
          <a:p>
            <a:r>
              <a:rPr lang="en-US" dirty="0" smtClean="0"/>
              <a:t>My very thick atmosphere, which is about 100 times thicker than Earth’s, traps heat from the Sun, making me the hottest planet.</a:t>
            </a:r>
          </a:p>
          <a:p>
            <a:r>
              <a:rPr lang="en-US" dirty="0" smtClean="0"/>
              <a:t>Named after the Roman goddess of beauty and love.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02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Venus</a:t>
            </a:r>
            <a:endParaRPr lang="en-US" dirty="0"/>
          </a:p>
        </p:txBody>
      </p:sp>
      <p:pic>
        <p:nvPicPr>
          <p:cNvPr id="6146" name="Picture 2" descr="http://i.space.com/images/i/000/005/987/i02/071128-venus-false-02.jpg?12941665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295399"/>
            <a:ext cx="4401771" cy="531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92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My name means “suspended in air.”</a:t>
            </a:r>
          </a:p>
          <a:p>
            <a:r>
              <a:rPr lang="en-US" dirty="0" smtClean="0"/>
              <a:t>We produce a light when we enter Earth’s atmosphere. The color depends upon our chemical composition.</a:t>
            </a:r>
          </a:p>
          <a:p>
            <a:r>
              <a:rPr lang="en-US" dirty="0" smtClean="0"/>
              <a:t>Possible colors include: </a:t>
            </a:r>
          </a:p>
          <a:p>
            <a:pPr lvl="1"/>
            <a:r>
              <a:rPr lang="en-US" dirty="0"/>
              <a:t>Orange/yellow (sodium)</a:t>
            </a:r>
          </a:p>
          <a:p>
            <a:pPr lvl="1"/>
            <a:r>
              <a:rPr lang="en-US" dirty="0"/>
              <a:t>Yellow (iron)</a:t>
            </a:r>
          </a:p>
          <a:p>
            <a:pPr lvl="1"/>
            <a:r>
              <a:rPr lang="en-US" dirty="0"/>
              <a:t>Blue/green (copper)</a:t>
            </a:r>
          </a:p>
          <a:p>
            <a:pPr lvl="1"/>
            <a:r>
              <a:rPr lang="en-US" dirty="0"/>
              <a:t>Purple (potassium)</a:t>
            </a:r>
          </a:p>
          <a:p>
            <a:pPr lvl="1"/>
            <a:r>
              <a:rPr lang="en-US" dirty="0"/>
              <a:t>Red (silicate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Some people call me a “shooting star.”</a:t>
            </a:r>
          </a:p>
          <a:p>
            <a:r>
              <a:rPr lang="en-US" dirty="0" smtClean="0"/>
              <a:t>Most of us are as small as a pebble and exist in “showers” and approximately 15,000 tons of us enter into the Earth’s atmosphere yearly.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522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Meteor</a:t>
            </a:r>
            <a:endParaRPr lang="en-US" dirty="0"/>
          </a:p>
        </p:txBody>
      </p:sp>
      <p:pic>
        <p:nvPicPr>
          <p:cNvPr id="1026" name="Picture 2" descr="http://upload.wikimedia.org/wikipedia/commons/thumb/3/30/Meteor_burst.jpg/220px-Meteor_burst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905000"/>
            <a:ext cx="4267198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01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en-US" dirty="0" smtClean="0">
                <a:effectLst/>
              </a:rPr>
              <a:t>I am a disc-shaped region of icy </a:t>
            </a:r>
            <a:r>
              <a:rPr lang="en-US" dirty="0" smtClean="0">
                <a:effectLst/>
              </a:rPr>
              <a:t>objects.</a:t>
            </a:r>
          </a:p>
          <a:p>
            <a:r>
              <a:rPr lang="en-US" dirty="0" smtClean="0"/>
              <a:t>I am found</a:t>
            </a:r>
            <a:r>
              <a:rPr lang="en-US" dirty="0" smtClean="0">
                <a:effectLst/>
              </a:rPr>
              <a:t> </a:t>
            </a:r>
            <a:r>
              <a:rPr lang="en-US" dirty="0" smtClean="0">
                <a:effectLst/>
              </a:rPr>
              <a:t>beyond the orbit of Neptune.</a:t>
            </a:r>
          </a:p>
          <a:p>
            <a:r>
              <a:rPr lang="en-US" dirty="0" smtClean="0">
                <a:effectLst/>
              </a:rPr>
              <a:t>NASA's New Horizons will be the first spacecraft to visit me and Pluto. </a:t>
            </a:r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New Horizon's </a:t>
            </a:r>
            <a:r>
              <a:rPr lang="en-US" dirty="0" smtClean="0">
                <a:effectLst/>
              </a:rPr>
              <a:t>journey began in January 2006. and will visit me after its Pluto flyby in 2015. </a:t>
            </a:r>
          </a:p>
          <a:p>
            <a:r>
              <a:rPr lang="en-US" dirty="0" smtClean="0"/>
              <a:t>I am home to short-term comets, which have orbits shorter than 200 years.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61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Kuiper Belt</a:t>
            </a:r>
            <a:endParaRPr lang="en-US" dirty="0"/>
          </a:p>
        </p:txBody>
      </p:sp>
      <p:pic>
        <p:nvPicPr>
          <p:cNvPr id="7170" name="Picture 2" descr="http://www.weirdwarp.com/wp-content/uploads/2010/05/Kuiper-bel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7860632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28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en-US" dirty="0" smtClean="0"/>
              <a:t>I have the fastest winds in the solar system; measured at up to 1,500 miles per hour.</a:t>
            </a:r>
          </a:p>
          <a:p>
            <a:r>
              <a:rPr lang="en-US" dirty="0" smtClean="0"/>
              <a:t>My tilt gives me some of the most extreme seasons in the solar system.</a:t>
            </a:r>
          </a:p>
          <a:p>
            <a:r>
              <a:rPr lang="en-US" dirty="0" smtClean="0"/>
              <a:t>I have 13 moons.</a:t>
            </a:r>
          </a:p>
          <a:p>
            <a:r>
              <a:rPr lang="en-US" dirty="0" smtClean="0"/>
              <a:t>Although I am the smallest of the gas planets, I am still large enough to hold nearly 60 Earths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cloud called “Scooter” zips around me every 16 hours.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020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Neptune</a:t>
            </a:r>
            <a:endParaRPr lang="en-US" dirty="0"/>
          </a:p>
        </p:txBody>
      </p:sp>
      <p:pic>
        <p:nvPicPr>
          <p:cNvPr id="8194" name="Picture 2" descr="http://solarsystem.nasa.gov/images/Neptu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49400"/>
            <a:ext cx="8614228" cy="430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51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are very large objects in the </a:t>
            </a:r>
            <a:r>
              <a:rPr lang="en-US" dirty="0" smtClean="0"/>
              <a:t>universe</a:t>
            </a:r>
            <a:r>
              <a:rPr lang="en-US" dirty="0"/>
              <a:t> </a:t>
            </a:r>
            <a:r>
              <a:rPr lang="en-US" dirty="0" smtClean="0"/>
              <a:t>and</a:t>
            </a:r>
            <a:r>
              <a:rPr lang="en-US" dirty="0" smtClean="0"/>
              <a:t> </a:t>
            </a:r>
            <a:r>
              <a:rPr lang="en-US" dirty="0" smtClean="0"/>
              <a:t>like to sublimate as we get closer to the Sun.</a:t>
            </a:r>
          </a:p>
          <a:p>
            <a:r>
              <a:rPr lang="en-US" dirty="0" smtClean="0"/>
              <a:t>NASA’s Stardust mission collected particles from </a:t>
            </a:r>
            <a:r>
              <a:rPr lang="en-US" dirty="0" smtClean="0"/>
              <a:t>one of us (Wild 2).</a:t>
            </a:r>
          </a:p>
          <a:p>
            <a:r>
              <a:rPr lang="en-US" dirty="0"/>
              <a:t>Another one of us (Shoemaker-Levy 9) hit Jupiter and was destroyed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We have been called “long-haired” </a:t>
            </a:r>
            <a:r>
              <a:rPr lang="en-US" dirty="0" smtClean="0"/>
              <a:t>stars</a:t>
            </a:r>
            <a:r>
              <a:rPr lang="en-US" dirty="0"/>
              <a:t> </a:t>
            </a:r>
            <a:r>
              <a:rPr lang="en-US" dirty="0" smtClean="0"/>
              <a:t>and</a:t>
            </a:r>
            <a:r>
              <a:rPr lang="en-US" dirty="0" smtClean="0"/>
              <a:t> </a:t>
            </a:r>
            <a:r>
              <a:rPr lang="en-US" dirty="0" smtClean="0"/>
              <a:t>are cosmic snowballs of ice, rock and dust.</a:t>
            </a:r>
          </a:p>
          <a:p>
            <a:r>
              <a:rPr lang="en-US" dirty="0" smtClean="0"/>
              <a:t>Some of us have short-term orbits (less than 200 years) and some have long-term orbits (more than 200 years).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04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Comets</a:t>
            </a:r>
            <a:endParaRPr lang="en-US" dirty="0"/>
          </a:p>
        </p:txBody>
      </p:sp>
      <p:pic>
        <p:nvPicPr>
          <p:cNvPr id="11266" name="Picture 2" descr="http://i.space.com/images/i/000/005/982/i02/new-comet-mcnaught-1-100608-02.jpg?12941577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87286"/>
            <a:ext cx="547687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35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en-US" dirty="0" smtClean="0"/>
              <a:t>My orbit is lop-sided.</a:t>
            </a:r>
          </a:p>
          <a:p>
            <a:r>
              <a:rPr lang="en-US" dirty="0" smtClean="0"/>
              <a:t>When I am closer to the Sun, some of the ices on my surface evaporate and give me a thin atmosphere.</a:t>
            </a:r>
          </a:p>
          <a:p>
            <a:r>
              <a:rPr lang="en-US" dirty="0" smtClean="0"/>
              <a:t>I have 3 moons – Charon, Nix and Hydra</a:t>
            </a:r>
          </a:p>
          <a:p>
            <a:r>
              <a:rPr lang="en-US" dirty="0" smtClean="0"/>
              <a:t>A NASA mission is on the way to learn more about me, it will arrive in 2015</a:t>
            </a:r>
          </a:p>
          <a:p>
            <a:r>
              <a:rPr lang="en-US" dirty="0" smtClean="0"/>
              <a:t>I have been downgraded from planet status to dwarf planet.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96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dirty="0" smtClean="0"/>
              <a:t>I have the tallest mountain in the solar system. It is called Olympus Mons and it is 17 miles tall.</a:t>
            </a:r>
          </a:p>
          <a:p>
            <a:r>
              <a:rPr lang="en-US" dirty="0" smtClean="0"/>
              <a:t>I have the largest canyon of all the planets. It is called </a:t>
            </a:r>
            <a:r>
              <a:rPr lang="en-US" dirty="0" err="1" smtClean="0"/>
              <a:t>Valles</a:t>
            </a:r>
            <a:r>
              <a:rPr lang="en-US" dirty="0" smtClean="0"/>
              <a:t> </a:t>
            </a:r>
            <a:r>
              <a:rPr lang="en-US" dirty="0" err="1" smtClean="0"/>
              <a:t>Marineris</a:t>
            </a:r>
            <a:r>
              <a:rPr lang="en-US" dirty="0" smtClean="0"/>
              <a:t>, and it is 3 times deeper than the Grand Canyon.</a:t>
            </a:r>
          </a:p>
          <a:p>
            <a:r>
              <a:rPr lang="en-US" dirty="0" smtClean="0"/>
              <a:t>I have water ice in my polar caps.</a:t>
            </a:r>
          </a:p>
          <a:p>
            <a:r>
              <a:rPr lang="en-US" dirty="0" smtClean="0"/>
              <a:t>My surface is covered with reddish dust.</a:t>
            </a:r>
          </a:p>
          <a:p>
            <a:r>
              <a:rPr lang="en-US" dirty="0" smtClean="0"/>
              <a:t>I have several robotic visitors on my surface.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868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</a:t>
            </a:r>
            <a:endParaRPr lang="en-US" dirty="0"/>
          </a:p>
        </p:txBody>
      </p:sp>
      <p:pic>
        <p:nvPicPr>
          <p:cNvPr id="10242" name="Picture 2" descr="http://starchild.gsfc.nasa.gov/Images/StarChild/solar_system_level1/mar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39182"/>
            <a:ext cx="4580618" cy="458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84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 smtClean="0"/>
              <a:t>I have the lowest density of all planets. I could float in a bathtub, if you could find one big enough.</a:t>
            </a:r>
          </a:p>
          <a:p>
            <a:r>
              <a:rPr lang="en-US" dirty="0" smtClean="0"/>
              <a:t>My moon Titan is the largest moon in the solar system.</a:t>
            </a:r>
          </a:p>
          <a:p>
            <a:r>
              <a:rPr lang="en-US" dirty="0" smtClean="0"/>
              <a:t>I have at least 31 moons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am mainly made of hydrogen and helium.</a:t>
            </a:r>
            <a:endParaRPr lang="en-US" dirty="0" smtClean="0"/>
          </a:p>
          <a:p>
            <a:r>
              <a:rPr lang="en-US" dirty="0" smtClean="0"/>
              <a:t>All four ice planets have rings, but mine are a the most beautiful and majestic.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46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Saturn</a:t>
            </a:r>
            <a:endParaRPr lang="en-US" dirty="0"/>
          </a:p>
        </p:txBody>
      </p:sp>
      <p:pic>
        <p:nvPicPr>
          <p:cNvPr id="12290" name="Picture 2" descr="http://alumnus.caltech.edu/~marcsulf/saturn/satu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5715000" cy="447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26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dirty="0" smtClean="0"/>
              <a:t>I am more tilted than any other planet. It has been theorized that something very large knocked me over.</a:t>
            </a:r>
          </a:p>
          <a:p>
            <a:r>
              <a:rPr lang="en-US" dirty="0" smtClean="0"/>
              <a:t>I am the only planet that rotates on its side.</a:t>
            </a:r>
          </a:p>
          <a:p>
            <a:r>
              <a:rPr lang="en-US" dirty="0" smtClean="0"/>
              <a:t>I have faint, thin rings.</a:t>
            </a:r>
          </a:p>
          <a:p>
            <a:r>
              <a:rPr lang="en-US" dirty="0" smtClean="0"/>
              <a:t>I am the third largest planet.</a:t>
            </a:r>
          </a:p>
          <a:p>
            <a:r>
              <a:rPr lang="en-US" dirty="0" smtClean="0"/>
              <a:t>People make fun of my name.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128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Uranus</a:t>
            </a:r>
            <a:endParaRPr lang="en-US" dirty="0"/>
          </a:p>
        </p:txBody>
      </p:sp>
      <p:pic>
        <p:nvPicPr>
          <p:cNvPr id="13314" name="Picture 2" descr="http://keckobservatory.org/images/gallery/solar_system/4_1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448675" cy="545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35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No one has </a:t>
            </a:r>
            <a:r>
              <a:rPr lang="en-US" dirty="0" smtClean="0"/>
              <a:t>ever seen me or photographed me.</a:t>
            </a:r>
          </a:p>
          <a:p>
            <a:r>
              <a:rPr lang="en-US" dirty="0" smtClean="0"/>
              <a:t>I </a:t>
            </a:r>
            <a:r>
              <a:rPr lang="en-US" dirty="0" smtClean="0"/>
              <a:t>am the hypothesized spherical cloud that lies 10 trillion kilometers (1 light year) from the Sun.</a:t>
            </a:r>
          </a:p>
          <a:p>
            <a:r>
              <a:rPr lang="en-US" dirty="0" smtClean="0"/>
              <a:t>I am the source for all long-period comets that enter your inner solar system.</a:t>
            </a:r>
          </a:p>
          <a:p>
            <a:r>
              <a:rPr lang="en-US" dirty="0" smtClean="0"/>
              <a:t>I am easily  effected by the gravitational pull from passing stars. These forces cause comets to be dislodged from their orbit and enter into the inner solar system.</a:t>
            </a:r>
          </a:p>
          <a:p>
            <a:r>
              <a:rPr lang="en-US" dirty="0" smtClean="0"/>
              <a:t>It has been proposed to use a craft powered by a solar sail to visit me, which would take 30 years.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92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Oort</a:t>
            </a:r>
            <a:r>
              <a:rPr lang="en-US" dirty="0" smtClean="0"/>
              <a:t> Cloud</a:t>
            </a:r>
            <a:endParaRPr lang="en-US" dirty="0"/>
          </a:p>
        </p:txBody>
      </p:sp>
      <p:sp>
        <p:nvSpPr>
          <p:cNvPr id="4" name="AutoShape 2" descr="http://www.google.com/url?sa=i&amp;source=images&amp;cd=&amp;docid=fAmyT_A3_LzDzM&amp;tbnid=hKZm7LI2GEpJNM:&amp;ved=0CAUQjBwwAA&amp;url=http%3A%2F%2Fwww.wired.com%2Fimages_blogs%2Fwiredscience%2F2010%2F11%2Foort-cloud-nasa.jpg&amp;ei=Th66Ub7AOIi40AH0ioHgCA&amp;psig=AFQjCNH99paP7RUe99ComH-_h9AoI1Vo8w&amp;ust=1371238350966576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://www.google.com/url?sa=i&amp;source=images&amp;cd=&amp;docid=fAmyT_A3_LzDzM&amp;tbnid=hKZm7LI2GEpJNM:&amp;ved=0CAUQjBwwAA&amp;url=http%3A%2F%2Fwww.wired.com%2Fimages_blogs%2Fwiredscience%2F2010%2F11%2Foort-cloud-nasa.jpg&amp;ei=Th66Ub7AOIi40AH0ioHgCA&amp;psig=AFQjCNH99paP7RUe99ComH-_h9AoI1Vo8w&amp;ust=1371238350966576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http://www.google.com/url?sa=i&amp;source=images&amp;cd=&amp;docid=fAmyT_A3_LzDzM&amp;tbnid=hKZm7LI2GEpJNM:&amp;ved=0CAUQjBwwAA&amp;url=http%3A%2F%2Fwww.wired.com%2Fimages_blogs%2Fwiredscience%2F2010%2F11%2Foort-cloud-nasa.jpg&amp;ei=Th66Ub7AOIi40AH0ioHgCA&amp;psig=AFQjCNH99paP7RUe99ComH-_h9AoI1Vo8w&amp;ust=1371238350966576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7526498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82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Pluto</a:t>
            </a:r>
            <a:endParaRPr lang="en-US" dirty="0"/>
          </a:p>
        </p:txBody>
      </p:sp>
      <p:pic>
        <p:nvPicPr>
          <p:cNvPr id="2052" name="Picture 4" descr="http://media.tumblr.com/tumblr_m4r8uec87Y1r4nrw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71600"/>
            <a:ext cx="48768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77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 smtClean="0"/>
              <a:t>I have the most extreme temperatures of any planet. I can be as cold as -300° F at night and as hot as 870° F during the day.</a:t>
            </a:r>
          </a:p>
          <a:p>
            <a:r>
              <a:rPr lang="en-US" dirty="0" smtClean="0"/>
              <a:t>I am rocky, nearly airless and covered with craters.</a:t>
            </a:r>
          </a:p>
          <a:p>
            <a:r>
              <a:rPr lang="en-US" dirty="0" smtClean="0"/>
              <a:t>I rotate so slowly that my day is 58  ½ Earth days long.</a:t>
            </a:r>
          </a:p>
          <a:p>
            <a:r>
              <a:rPr lang="en-US" dirty="0" smtClean="0"/>
              <a:t>I orbit the sun faster than any other planet. One year is only 88 Earth days long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am the closest planet to the Sun.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15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Mercury</a:t>
            </a:r>
            <a:endParaRPr lang="en-US" dirty="0"/>
          </a:p>
        </p:txBody>
      </p:sp>
      <p:pic>
        <p:nvPicPr>
          <p:cNvPr id="3074" name="Picture 2" descr="http://celestial-alchemy.com/wp-content/uploads/2011/12/Mercu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71600"/>
            <a:ext cx="5318125" cy="531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63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dirty="0" smtClean="0"/>
              <a:t>Scientists study us to get clues about the beginning of the universe.</a:t>
            </a:r>
          </a:p>
          <a:p>
            <a:r>
              <a:rPr lang="en-US" dirty="0" smtClean="0"/>
              <a:t>We tumble through space in an elliptical orbit.</a:t>
            </a:r>
          </a:p>
          <a:p>
            <a:r>
              <a:rPr lang="en-US" dirty="0" smtClean="0"/>
              <a:t>We are rocky, airless worlds too small to be called planets.</a:t>
            </a:r>
          </a:p>
          <a:p>
            <a:r>
              <a:rPr lang="en-US" dirty="0" smtClean="0"/>
              <a:t>Millions of us can be found between the inner and outer </a:t>
            </a:r>
            <a:r>
              <a:rPr lang="en-US" dirty="0" smtClean="0"/>
              <a:t>planets in a “belt.”</a:t>
            </a:r>
          </a:p>
          <a:p>
            <a:r>
              <a:rPr lang="en-US" dirty="0" smtClean="0"/>
              <a:t>Close encounters with Jupiter and Mars can fling us out of our orbit.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75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Asteroids</a:t>
            </a:r>
            <a:endParaRPr lang="en-US" dirty="0"/>
          </a:p>
        </p:txBody>
      </p:sp>
      <p:pic>
        <p:nvPicPr>
          <p:cNvPr id="4098" name="Picture 2" descr="http://content.animalnewyork.com/wp-content/uploads/asteroid_livestre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5389942" cy="303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sep10.phys.utk.edu/astr161/lect/asteroids/bel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918" y="2743200"/>
            <a:ext cx="4461558" cy="365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37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dirty="0" smtClean="0"/>
              <a:t>I have at least 63 moons.</a:t>
            </a:r>
          </a:p>
          <a:p>
            <a:r>
              <a:rPr lang="en-US" dirty="0" smtClean="0"/>
              <a:t>I rotate faster than any other planet, I make one complete rotation in less than 10 Earth hours.</a:t>
            </a:r>
          </a:p>
          <a:p>
            <a:r>
              <a:rPr lang="en-US" dirty="0" smtClean="0"/>
              <a:t>I have the largest storm in the solar system, it is called the Great Red Spot.</a:t>
            </a:r>
          </a:p>
          <a:p>
            <a:r>
              <a:rPr lang="en-US" dirty="0" smtClean="0"/>
              <a:t>I am so large that all the other planets could fit inside 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am the 5</a:t>
            </a:r>
            <a:r>
              <a:rPr lang="en-US" baseline="30000" dirty="0" smtClean="0"/>
              <a:t>th</a:t>
            </a:r>
            <a:r>
              <a:rPr lang="en-US" dirty="0" smtClean="0"/>
              <a:t> planet from the Sun.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694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Jupiter</a:t>
            </a:r>
            <a:endParaRPr lang="en-US" dirty="0"/>
          </a:p>
        </p:txBody>
      </p:sp>
      <p:pic>
        <p:nvPicPr>
          <p:cNvPr id="5122" name="Picture 2" descr="http://upload.wikimedia.org/wikipedia/commons/e/e2/Jupi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19200"/>
            <a:ext cx="5334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00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993</Words>
  <Application>Microsoft Office PowerPoint</Application>
  <PresentationFormat>On-screen Show (4:3)</PresentationFormat>
  <Paragraphs>84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PowerPoint Presentation</vt:lpstr>
      <vt:lpstr>Pluto</vt:lpstr>
      <vt:lpstr>PowerPoint Presentation</vt:lpstr>
      <vt:lpstr>Mercury</vt:lpstr>
      <vt:lpstr>PowerPoint Presentation</vt:lpstr>
      <vt:lpstr>Asteroids</vt:lpstr>
      <vt:lpstr>PowerPoint Presentation</vt:lpstr>
      <vt:lpstr>Jupiter</vt:lpstr>
      <vt:lpstr>PowerPoint Presentation</vt:lpstr>
      <vt:lpstr>Venus</vt:lpstr>
      <vt:lpstr>PowerPoint Presentation</vt:lpstr>
      <vt:lpstr>Meteor</vt:lpstr>
      <vt:lpstr>PowerPoint Presentation</vt:lpstr>
      <vt:lpstr>Kuiper Belt</vt:lpstr>
      <vt:lpstr>PowerPoint Presentation</vt:lpstr>
      <vt:lpstr>Neptune</vt:lpstr>
      <vt:lpstr>PowerPoint Presentation</vt:lpstr>
      <vt:lpstr>Comets</vt:lpstr>
      <vt:lpstr>PowerPoint Presentation</vt:lpstr>
      <vt:lpstr>Mars</vt:lpstr>
      <vt:lpstr>PowerPoint Presentation</vt:lpstr>
      <vt:lpstr>Saturn</vt:lpstr>
      <vt:lpstr>PowerPoint Presentation</vt:lpstr>
      <vt:lpstr>Uranus</vt:lpstr>
      <vt:lpstr>PowerPoint Presentation</vt:lpstr>
      <vt:lpstr>Oort Cloud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STARBASE Academy</dc:creator>
  <cp:lastModifiedBy>STARBASE Academy</cp:lastModifiedBy>
  <cp:revision>17</cp:revision>
  <dcterms:created xsi:type="dcterms:W3CDTF">2013-06-13T18:13:05Z</dcterms:created>
  <dcterms:modified xsi:type="dcterms:W3CDTF">2013-06-14T12:29:04Z</dcterms:modified>
</cp:coreProperties>
</file>